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sldIdLst>
    <p:sldId id="256" r:id="rId2"/>
  </p:sldIdLst>
  <p:sldSz cx="43891200" cy="32918400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008" autoAdjust="0"/>
    <p:restoredTop sz="94676" autoAdjust="0"/>
  </p:normalViewPr>
  <p:slideViewPr>
    <p:cSldViewPr>
      <p:cViewPr varScale="1">
        <p:scale>
          <a:sx n="15" d="100"/>
          <a:sy n="15" d="100"/>
        </p:scale>
        <p:origin x="1668" y="120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793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3017838" y="1752600"/>
            <a:ext cx="37855525" cy="636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17838" y="8763000"/>
            <a:ext cx="37855525" cy="2088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838" y="30510163"/>
            <a:ext cx="9875837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432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00AD43-4097-4168-BB68-DFA46FDC978A}" type="datetimeFigureOut">
              <a:rPr lang="en-US"/>
              <a:pPr>
                <a:defRPr/>
              </a:pPr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325" y="30510163"/>
            <a:ext cx="1481455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432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7525" y="30510163"/>
            <a:ext cx="9875838" cy="1752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4300">
                <a:solidFill>
                  <a:srgbClr val="898989"/>
                </a:solidFill>
              </a:defRPr>
            </a:lvl1pPr>
          </a:lstStyle>
          <a:p>
            <a:fld id="{E0578656-DD96-4107-9596-864B1F22652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3159363" y="0"/>
            <a:ext cx="731837" cy="32918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731838" cy="32918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43891200" cy="4114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8803600"/>
            <a:ext cx="43891200" cy="411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Instructions"/>
          <p:cNvSpPr/>
          <p:nvPr/>
        </p:nvSpPr>
        <p:spPr>
          <a:xfrm>
            <a:off x="-10515600" y="0"/>
            <a:ext cx="9601200" cy="32918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1421" tIns="171421" rIns="171421" bIns="171421"/>
          <a:lstStyle>
            <a:defPPr>
              <a:defRPr lang="en-US"/>
            </a:defPPr>
            <a:lvl1pPr marL="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3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6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9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72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15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58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401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44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7200" dirty="0">
                <a:solidFill>
                  <a:srgbClr val="7F7F7F"/>
                </a:solidFill>
                <a:cs typeface="Calibri" panose="020F0502020204030204" pitchFamily="34" charset="0"/>
              </a:rPr>
              <a:t>Poster Print Size:</a:t>
            </a:r>
            <a:endParaRPr sz="7200" dirty="0">
              <a:solidFill>
                <a:srgbClr val="7F7F7F"/>
              </a:solidFill>
              <a:cs typeface="Calibri" panose="020F0502020204030204" pitchFamily="34" charset="0"/>
            </a:endParaRPr>
          </a:p>
          <a:p>
            <a:pPr fontAlgn="auto"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4900" dirty="0">
                <a:solidFill>
                  <a:srgbClr val="7F7F7F"/>
                </a:solidFill>
                <a:cs typeface="Calibri" panose="020F0502020204030204" pitchFamily="34" charset="0"/>
              </a:rPr>
              <a:t>This poster template is 36” high by 48” wide. It can be used to print any poster with a 3:4 aspect ratio.</a:t>
            </a:r>
          </a:p>
          <a:p>
            <a:pPr fontAlgn="auto"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7200" dirty="0">
                <a:solidFill>
                  <a:srgbClr val="7F7F7F"/>
                </a:solidFill>
                <a:cs typeface="Calibri" panose="020F0502020204030204" pitchFamily="34" charset="0"/>
              </a:rPr>
              <a:t>Placeholders</a:t>
            </a:r>
            <a:r>
              <a:rPr sz="7200" dirty="0">
                <a:solidFill>
                  <a:srgbClr val="7F7F7F"/>
                </a:solidFill>
                <a:cs typeface="Calibri" panose="020F0502020204030204" pitchFamily="34" charset="0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1800"/>
              </a:spcAft>
              <a:defRPr/>
            </a:pPr>
            <a:r>
              <a:rPr sz="4900" dirty="0">
                <a:solidFill>
                  <a:srgbClr val="7F7F7F"/>
                </a:solidFill>
                <a:cs typeface="Calibri" panose="020F0502020204030204" pitchFamily="34" charset="0"/>
              </a:rPr>
              <a:t>The </a:t>
            </a:r>
            <a:r>
              <a:rPr lang="en-US" sz="4900" dirty="0">
                <a:solidFill>
                  <a:srgbClr val="7F7F7F"/>
                </a:solidFill>
                <a:cs typeface="Calibri" panose="020F0502020204030204" pitchFamily="34" charset="0"/>
              </a:rPr>
              <a:t>various elements included</a:t>
            </a:r>
            <a:r>
              <a:rPr sz="4900" dirty="0">
                <a:solidFill>
                  <a:srgbClr val="7F7F7F"/>
                </a:solidFill>
                <a:cs typeface="Calibri" panose="020F0502020204030204" pitchFamily="34" charset="0"/>
              </a:rPr>
              <a:t> in this </a:t>
            </a:r>
            <a:r>
              <a:rPr lang="en-US" sz="4900" dirty="0">
                <a:solidFill>
                  <a:srgbClr val="7F7F7F"/>
                </a:solidFill>
                <a:cs typeface="Calibri" panose="020F0502020204030204" pitchFamily="34" charset="0"/>
              </a:rPr>
              <a:t>poster are ones we often see in medical, research, and scientific posters.</a:t>
            </a:r>
            <a:r>
              <a:rPr sz="4900" dirty="0">
                <a:solidFill>
                  <a:srgbClr val="7F7F7F"/>
                </a:solidFill>
                <a:cs typeface="Calibri" panose="020F0502020204030204" pitchFamily="34" charset="0"/>
              </a:rPr>
              <a:t> </a:t>
            </a:r>
            <a:r>
              <a:rPr lang="en-US" sz="4900" dirty="0">
                <a:solidFill>
                  <a:srgbClr val="7F7F7F"/>
                </a:solidFill>
                <a:cs typeface="Calibri" panose="020F0502020204030204" pitchFamily="34" charset="0"/>
              </a:rPr>
              <a:t>Feel free to edit, move,  add, and delete items, or change the layout to suit your needs. Always check with your conference organizer for specific requirements.</a:t>
            </a:r>
          </a:p>
          <a:p>
            <a:pPr fontAlgn="auto"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7200" dirty="0">
                <a:solidFill>
                  <a:srgbClr val="7F7F7F"/>
                </a:solidFill>
                <a:cs typeface="Calibri" panose="020F0502020204030204" pitchFamily="34" charset="0"/>
              </a:rPr>
              <a:t>Image Quality:</a:t>
            </a:r>
          </a:p>
          <a:p>
            <a:pPr fontAlgn="auto"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4900" dirty="0">
                <a:solidFill>
                  <a:srgbClr val="7F7F7F"/>
                </a:solidFill>
                <a:cs typeface="Calibri" panose="020F0502020204030204" pitchFamily="34" charset="0"/>
              </a:rPr>
              <a:t>You can place digital photos or logo art in your poster file by selecting the </a:t>
            </a:r>
            <a:r>
              <a:rPr lang="en-US" sz="4900" b="1" dirty="0">
                <a:solidFill>
                  <a:srgbClr val="7F7F7F"/>
                </a:solidFill>
                <a:cs typeface="Calibri" panose="020F0502020204030204" pitchFamily="34" charset="0"/>
              </a:rPr>
              <a:t>Insert, Picture</a:t>
            </a:r>
            <a:r>
              <a:rPr lang="en-US" sz="4900" dirty="0">
                <a:solidFill>
                  <a:srgbClr val="7F7F7F"/>
                </a:solidFill>
                <a:cs typeface="Calibri" panose="020F0502020204030204" pitchFamily="34" charset="0"/>
              </a:rPr>
              <a:t> command, or by using standard copy &amp; paste. For best results, all graphic elements should be at least </a:t>
            </a:r>
            <a:r>
              <a:rPr lang="en-US" sz="4900" b="1" dirty="0">
                <a:solidFill>
                  <a:srgbClr val="7F7F7F"/>
                </a:solidFill>
                <a:cs typeface="Calibri" panose="020F0502020204030204" pitchFamily="34" charset="0"/>
              </a:rPr>
              <a:t>150-200 pixels per inch in their final printed size</a:t>
            </a:r>
            <a:r>
              <a:rPr lang="en-US" sz="4900" dirty="0">
                <a:solidFill>
                  <a:srgbClr val="7F7F7F"/>
                </a:solidFill>
                <a:cs typeface="Calibri" panose="020F0502020204030204" pitchFamily="34" charset="0"/>
              </a:rPr>
              <a:t>. For instance, a 1600 x 1200 pixel photo will usually look fine up to 8“-10” wide on your printed poster.</a:t>
            </a:r>
          </a:p>
          <a:p>
            <a:pPr fontAlgn="auto"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4900" dirty="0">
                <a:solidFill>
                  <a:srgbClr val="7F7F7F"/>
                </a:solidFill>
                <a:cs typeface="Calibri" panose="020F0502020204030204" pitchFamily="34" charset="0"/>
              </a:rPr>
              <a:t>To preview the print quality of images, select a magnification of 100% when previewing your poster. This will give you a good idea of what it will look like in print. If you are laying out a large poster and using half-scale dimensions, be sure to preview your graphics at 200% to see them at their final printed size.</a:t>
            </a:r>
          </a:p>
          <a:p>
            <a:pPr fontAlgn="auto"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4900" dirty="0">
                <a:solidFill>
                  <a:srgbClr val="7F7F7F"/>
                </a:solidFill>
                <a:cs typeface="Calibri" panose="020F0502020204030204" pitchFamily="34" charset="0"/>
              </a:rPr>
              <a:t>Please note that graphics from websites (such as the logo on your hospital's or university's home page) will only be 72dpi and not suitable for printing.</a:t>
            </a:r>
          </a:p>
          <a:p>
            <a:pPr algn="ctr" fontAlgn="auto">
              <a:spcBef>
                <a:spcPts val="0"/>
              </a:spcBef>
              <a:spcAft>
                <a:spcPts val="1800"/>
              </a:spcAft>
              <a:defRPr/>
            </a:pPr>
            <a:br>
              <a:rPr lang="en-US" sz="3600" dirty="0">
                <a:solidFill>
                  <a:srgbClr val="7F7F7F"/>
                </a:solidFill>
                <a:cs typeface="Calibri" panose="020F0502020204030204" pitchFamily="34" charset="0"/>
              </a:rPr>
            </a:br>
            <a:r>
              <a:rPr lang="en-US" sz="3600" dirty="0">
                <a:solidFill>
                  <a:srgbClr val="7F7F7F"/>
                </a:solidFill>
                <a:cs typeface="Calibri" panose="020F0502020204030204" pitchFamily="34" charset="0"/>
              </a:rPr>
              <a:t>[This sidebar area does not print.]</a:t>
            </a:r>
          </a:p>
        </p:txBody>
      </p:sp>
      <p:grpSp>
        <p:nvGrpSpPr>
          <p:cNvPr id="1036" name="Group 11"/>
          <p:cNvGrpSpPr>
            <a:grpSpLocks/>
          </p:cNvGrpSpPr>
          <p:nvPr/>
        </p:nvGrpSpPr>
        <p:grpSpPr bwMode="auto">
          <a:xfrm>
            <a:off x="44805600" y="0"/>
            <a:ext cx="9601200" cy="32918400"/>
            <a:chOff x="33832800" y="0"/>
            <a:chExt cx="12801600" cy="43891200"/>
          </a:xfrm>
        </p:grpSpPr>
        <p:sp>
          <p:nvSpPr>
            <p:cNvPr id="13" name="Instructions"/>
            <p:cNvSpPr/>
            <p:nvPr/>
          </p:nvSpPr>
          <p:spPr>
            <a:xfrm>
              <a:off x="33832800" y="0"/>
              <a:ext cx="12801600" cy="43891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28600" tIns="228600" rIns="228600" bIns="228600"/>
            <a:lstStyle>
              <a:defPPr>
                <a:defRPr lang="en-US"/>
              </a:defPPr>
              <a:lvl1pPr marL="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84343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68686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553029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737372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921715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106058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290401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474744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1800"/>
                </a:spcAft>
                <a:defRPr/>
              </a:pPr>
              <a:r>
                <a:rPr lang="en-US" sz="7200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  <a:t>Change Color Theme:</a:t>
              </a:r>
              <a:endParaRPr sz="7200" dirty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1800"/>
                </a:spcAft>
                <a:defRPr/>
              </a:pPr>
              <a:r>
                <a:rPr lang="en-US" sz="4900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  <a:t>This template is designed to use the built-in color themes in the newer versions of PowerPoint.</a:t>
              </a:r>
            </a:p>
            <a:p>
              <a:pPr fontAlgn="auto">
                <a:spcBef>
                  <a:spcPts val="0"/>
                </a:spcBef>
                <a:spcAft>
                  <a:spcPts val="1800"/>
                </a:spcAft>
                <a:defRPr/>
              </a:pPr>
              <a:r>
                <a:rPr lang="en-US" sz="4900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  <a:t>To change the color theme, select the </a:t>
              </a:r>
              <a:r>
                <a:rPr lang="en-US" sz="4900" b="1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  <a:t>Design</a:t>
              </a:r>
              <a:r>
                <a:rPr lang="en-US" sz="4900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  <a:t> tab, then select the </a:t>
              </a:r>
              <a:r>
                <a:rPr lang="en-US" sz="4900" b="1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  <a:t>Colors</a:t>
              </a:r>
              <a:r>
                <a:rPr lang="en-US" sz="4900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  <a:t> drop-down list.</a:t>
              </a:r>
            </a:p>
            <a:p>
              <a:pPr fontAlgn="auto">
                <a:spcBef>
                  <a:spcPts val="0"/>
                </a:spcBef>
                <a:spcAft>
                  <a:spcPts val="1800"/>
                </a:spcAft>
                <a:defRPr/>
              </a:pPr>
              <a:endParaRPr lang="en-US" sz="4900" dirty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1800"/>
                </a:spcAft>
                <a:defRPr/>
              </a:pPr>
              <a:endParaRPr lang="en-US" sz="4900" dirty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1800"/>
                </a:spcAft>
                <a:defRPr/>
              </a:pPr>
              <a:endParaRPr lang="en-US" sz="4900" dirty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1800"/>
                </a:spcAft>
                <a:defRPr/>
              </a:pPr>
              <a:endParaRPr lang="en-US" sz="4900" dirty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1800"/>
                </a:spcAft>
                <a:defRPr/>
              </a:pPr>
              <a:endParaRPr lang="en-US" sz="4900" dirty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1800"/>
                </a:spcAft>
                <a:defRPr/>
              </a:pPr>
              <a:endParaRPr lang="en-US" sz="4900" dirty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1800"/>
                </a:spcAft>
                <a:defRPr/>
              </a:pPr>
              <a:endParaRPr lang="en-US" sz="4900" dirty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1800"/>
                </a:spcAft>
                <a:defRPr/>
              </a:pPr>
              <a:endParaRPr lang="en-US" sz="4900" dirty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1800"/>
                </a:spcAft>
                <a:defRPr/>
              </a:pPr>
              <a:endParaRPr lang="en-US" sz="4900" dirty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1800"/>
                </a:spcAft>
                <a:defRPr/>
              </a:pPr>
              <a:r>
                <a:rPr lang="en-US" sz="4900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  <a:t>The default color theme for this template is “Office”, so you can always return to that after trying some of the alternatives.</a:t>
              </a:r>
            </a:p>
            <a:p>
              <a:pPr fontAlgn="auto">
                <a:spcBef>
                  <a:spcPts val="0"/>
                </a:spcBef>
                <a:spcAft>
                  <a:spcPts val="1800"/>
                </a:spcAft>
                <a:defRPr/>
              </a:pPr>
              <a:r>
                <a:rPr lang="en-US" sz="7200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  <a:t>Printing Your Poster:</a:t>
              </a:r>
            </a:p>
            <a:p>
              <a:pPr fontAlgn="auto">
                <a:spcBef>
                  <a:spcPts val="0"/>
                </a:spcBef>
                <a:spcAft>
                  <a:spcPts val="1800"/>
                </a:spcAft>
                <a:defRPr/>
              </a:pPr>
              <a:r>
                <a:rPr lang="en-US" sz="4900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  <a:t>Once your poster file is ready, visit </a:t>
              </a:r>
              <a:r>
                <a:rPr lang="en-US" sz="4900" b="1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  <a:t>www.genigraphics.com</a:t>
              </a:r>
              <a:r>
                <a:rPr lang="en-US" sz="4900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  <a:t> to order a high-quality, affordable poster print. Every order receives a free design review and we can deliver as fast as next business day within the US and Canada. </a:t>
              </a:r>
            </a:p>
            <a:p>
              <a:pPr fontAlgn="auto">
                <a:spcBef>
                  <a:spcPts val="0"/>
                </a:spcBef>
                <a:spcAft>
                  <a:spcPts val="1800"/>
                </a:spcAft>
                <a:defRPr/>
              </a:pPr>
              <a:r>
                <a:rPr lang="en-US" sz="4900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  <a:t>Genigraphics® has been producing output from PowerPoint® longer than anyone in the industry; dating back to when we helped Microsoft® design the PowerPoint® software.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900" dirty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900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  <a:t>US and Canada:  1-800-790-4001</a:t>
              </a:r>
              <a:br>
                <a:rPr lang="en-US" sz="4900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</a:br>
              <a:r>
                <a:rPr lang="en-US" sz="4900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  <a:t>Email: info@genigraphics.com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br>
                <a:rPr lang="en-US" sz="3600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</a:br>
              <a:r>
                <a:rPr lang="en-US" sz="3600" dirty="0">
                  <a:solidFill>
                    <a:schemeClr val="bg1">
                      <a:lumMod val="50000"/>
                    </a:schemeClr>
                  </a:solidFill>
                  <a:cs typeface="Calibri" panose="020F0502020204030204" pitchFamily="34" charset="0"/>
                </a:rPr>
                <a:t>[This sidebar area does not print.]</a:t>
              </a:r>
            </a:p>
          </p:txBody>
        </p:sp>
        <p:pic>
          <p:nvPicPr>
            <p:cNvPr id="1039" name="Picture 1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81342" y="9260274"/>
              <a:ext cx="11904515" cy="10246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37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4800" y="32613600"/>
            <a:ext cx="529748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xStyles>
    <p:titleStyle>
      <a:lvl1pPr algn="l" defTabSz="32908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0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defTabSz="32908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algn="l" defTabSz="32908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algn="l" defTabSz="32908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algn="l" defTabSz="32908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457200" algn="l" defTabSz="32908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Calibri" pitchFamily="34" charset="0"/>
          <a:cs typeface="Calibri" pitchFamily="34" charset="0"/>
        </a:defRPr>
      </a:lvl6pPr>
      <a:lvl7pPr marL="914400" algn="l" defTabSz="32908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Calibri" pitchFamily="34" charset="0"/>
          <a:cs typeface="Calibri" pitchFamily="34" charset="0"/>
        </a:defRPr>
      </a:lvl7pPr>
      <a:lvl8pPr marL="1371600" algn="l" defTabSz="32908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Calibri" pitchFamily="34" charset="0"/>
          <a:cs typeface="Calibri" pitchFamily="34" charset="0"/>
        </a:defRPr>
      </a:lvl8pPr>
      <a:lvl9pPr marL="1828800" algn="l" defTabSz="32908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Calibri" pitchFamily="34" charset="0"/>
          <a:cs typeface="Calibri" pitchFamily="34" charset="0"/>
        </a:defRPr>
      </a:lvl9pPr>
    </p:titleStyle>
    <p:bodyStyle>
      <a:lvl1pPr marL="822325" indent="-822325" algn="l" defTabSz="3290888" rtl="0" eaLnBrk="1" fontAlgn="base" hangingPunct="1">
        <a:lnSpc>
          <a:spcPct val="90000"/>
        </a:lnSpc>
        <a:spcBef>
          <a:spcPts val="3600"/>
        </a:spcBef>
        <a:spcAft>
          <a:spcPct val="0"/>
        </a:spcAft>
        <a:buFont typeface="Arial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2468563" indent="-822325" algn="l" defTabSz="3290888" rtl="0" eaLnBrk="1" fontAlgn="base" hangingPunct="1">
        <a:lnSpc>
          <a:spcPct val="90000"/>
        </a:lnSpc>
        <a:spcBef>
          <a:spcPts val="1800"/>
        </a:spcBef>
        <a:spcAft>
          <a:spcPct val="0"/>
        </a:spcAft>
        <a:buFont typeface="Arial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325" algn="l" defTabSz="3290888" rtl="0" eaLnBrk="1" fontAlgn="base" hangingPunct="1">
        <a:lnSpc>
          <a:spcPct val="90000"/>
        </a:lnSpc>
        <a:spcBef>
          <a:spcPts val="1800"/>
        </a:spcBef>
        <a:spcAft>
          <a:spcPct val="0"/>
        </a:spcAft>
        <a:buFont typeface="Arial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5759450" indent="-822325" algn="l" defTabSz="3290888" rtl="0" eaLnBrk="1" fontAlgn="base" hangingPunct="1">
        <a:lnSpc>
          <a:spcPct val="90000"/>
        </a:lnSpc>
        <a:spcBef>
          <a:spcPts val="1800"/>
        </a:spcBef>
        <a:spcAft>
          <a:spcPct val="0"/>
        </a:spcAft>
        <a:buFont typeface="Arial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7405688" indent="-822325" algn="l" defTabSz="3290888" rtl="0" eaLnBrk="1" fontAlgn="base" hangingPunct="1">
        <a:lnSpc>
          <a:spcPct val="90000"/>
        </a:lnSpc>
        <a:spcBef>
          <a:spcPts val="1800"/>
        </a:spcBef>
        <a:spcAft>
          <a:spcPct val="0"/>
        </a:spcAft>
        <a:buFont typeface="Arial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4.jpe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2"/>
          <p:cNvSpPr txBox="1">
            <a:spLocks noChangeArrowheads="1"/>
          </p:cNvSpPr>
          <p:nvPr/>
        </p:nvSpPr>
        <p:spPr bwMode="auto">
          <a:xfrm>
            <a:off x="19659600" y="26988"/>
            <a:ext cx="27432000" cy="2908300"/>
          </a:xfrm>
          <a:prstGeom prst="rect">
            <a:avLst/>
          </a:prstGeom>
          <a:noFill/>
          <a:ln>
            <a:noFill/>
          </a:ln>
          <a:effectLst/>
        </p:spPr>
        <p:txBody>
          <a:bodyPr lIns="137137" tIns="342842" rIns="137137" bIns="342842" anchor="ctr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>
                <a:solidFill>
                  <a:schemeClr val="bg1"/>
                </a:solidFill>
                <a:latin typeface="+mn-lt"/>
              </a:rPr>
              <a:t>Template Provided By Genigraphics – 800.790.4001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>
                <a:solidFill>
                  <a:schemeClr val="bg1"/>
                </a:solidFill>
                <a:latin typeface="+mn-lt"/>
              </a:rPr>
              <a:t>Replace This Text With Your Title</a:t>
            </a:r>
          </a:p>
        </p:txBody>
      </p:sp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20650200" y="2392363"/>
            <a:ext cx="27432000" cy="1714500"/>
          </a:xfrm>
          <a:prstGeom prst="rect">
            <a:avLst/>
          </a:prstGeom>
          <a:noFill/>
          <a:ln>
            <a:noFill/>
          </a:ln>
          <a:effectLst/>
        </p:spPr>
        <p:txBody>
          <a:bodyPr lIns="137137" tIns="137137" rIns="137137" bIns="137137" anchor="ctr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</a:rPr>
              <a:t>John Smith, MD</a:t>
            </a:r>
            <a:r>
              <a:rPr lang="en-US" sz="4000" baseline="30000" dirty="0">
                <a:solidFill>
                  <a:schemeClr val="bg1"/>
                </a:solidFill>
                <a:latin typeface="+mn-lt"/>
              </a:rPr>
              <a:t>1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; Jane Doe, PhD</a:t>
            </a:r>
            <a:r>
              <a:rPr lang="en-US" sz="4000" baseline="30000" dirty="0">
                <a:solidFill>
                  <a:schemeClr val="bg1"/>
                </a:solidFill>
                <a:latin typeface="+mn-lt"/>
              </a:rPr>
              <a:t>2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; Frederick Jones, MD, PhD</a:t>
            </a:r>
            <a:r>
              <a:rPr lang="en-US" sz="4000" baseline="30000" dirty="0">
                <a:solidFill>
                  <a:schemeClr val="bg1"/>
                </a:solidFill>
                <a:latin typeface="+mn-lt"/>
              </a:rPr>
              <a:t>1,2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aseline="30000" dirty="0">
                <a:solidFill>
                  <a:schemeClr val="bg1"/>
                </a:solidFill>
                <a:latin typeface="+mn-lt"/>
              </a:rPr>
              <a:t>1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University of Affiliation, </a:t>
            </a:r>
            <a:r>
              <a:rPr lang="en-US" sz="4000" baseline="30000" dirty="0">
                <a:solidFill>
                  <a:schemeClr val="bg1"/>
                </a:solidFill>
                <a:latin typeface="+mn-lt"/>
              </a:rPr>
              <a:t>2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Medical Center of Affiliation</a:t>
            </a:r>
          </a:p>
        </p:txBody>
      </p:sp>
      <p:sp>
        <p:nvSpPr>
          <p:cNvPr id="3076" name="TextBox 23"/>
          <p:cNvSpPr txBox="1">
            <a:spLocks noChangeArrowheads="1"/>
          </p:cNvSpPr>
          <p:nvPr/>
        </p:nvSpPr>
        <p:spPr bwMode="auto">
          <a:xfrm>
            <a:off x="1706563" y="30038675"/>
            <a:ext cx="12923837" cy="222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8" tIns="34284" rIns="68568" bIns="34284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2800"/>
              <a:t>[name]</a:t>
            </a:r>
          </a:p>
          <a:p>
            <a:pPr eaLnBrk="1" hangingPunct="1"/>
            <a:r>
              <a:rPr lang="en-US" sz="2800"/>
              <a:t>[organization]</a:t>
            </a:r>
          </a:p>
          <a:p>
            <a:pPr eaLnBrk="1" hangingPunct="1"/>
            <a:r>
              <a:rPr lang="en-US" sz="2800"/>
              <a:t>[address]</a:t>
            </a:r>
          </a:p>
          <a:p>
            <a:pPr eaLnBrk="1" hangingPunct="1"/>
            <a:r>
              <a:rPr lang="en-US" sz="2800"/>
              <a:t>[email]</a:t>
            </a:r>
          </a:p>
          <a:p>
            <a:pPr eaLnBrk="1" hangingPunct="1"/>
            <a:r>
              <a:rPr lang="en-US" sz="2800"/>
              <a:t>[phone]</a:t>
            </a:r>
          </a:p>
        </p:txBody>
      </p:sp>
      <p:sp>
        <p:nvSpPr>
          <p:cNvPr id="3077" name="TextBox 24"/>
          <p:cNvSpPr txBox="1">
            <a:spLocks noChangeArrowheads="1"/>
          </p:cNvSpPr>
          <p:nvPr/>
        </p:nvSpPr>
        <p:spPr bwMode="auto">
          <a:xfrm>
            <a:off x="1706563" y="29146500"/>
            <a:ext cx="1938337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68" tIns="34284" rIns="68568" bIns="34284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4400" b="1"/>
              <a:t>Contact</a:t>
            </a:r>
          </a:p>
        </p:txBody>
      </p:sp>
      <p:sp>
        <p:nvSpPr>
          <p:cNvPr id="3078" name="TextBox 25"/>
          <p:cNvSpPr txBox="1">
            <a:spLocks noChangeArrowheads="1"/>
          </p:cNvSpPr>
          <p:nvPr/>
        </p:nvSpPr>
        <p:spPr bwMode="auto">
          <a:xfrm>
            <a:off x="21945600" y="30038675"/>
            <a:ext cx="19507200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8" tIns="68568" rIns="68568" bIns="68568">
            <a:spAutoFit/>
          </a:bodyPr>
          <a:lstStyle>
            <a:lvl1pPr marL="341313" indent="-34131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Calibri Light" pitchFamily="34" charset="0"/>
              <a:buAutoNum type="arabicPeriod"/>
            </a:pPr>
            <a:r>
              <a:rPr lang="en-US" sz="1600"/>
              <a:t> </a:t>
            </a:r>
          </a:p>
          <a:p>
            <a:pPr eaLnBrk="1" hangingPunct="1">
              <a:buFont typeface="Calibri Light" pitchFamily="34" charset="0"/>
              <a:buAutoNum type="arabicPeriod"/>
            </a:pPr>
            <a:r>
              <a:rPr lang="en-US" sz="1600"/>
              <a:t> </a:t>
            </a:r>
          </a:p>
          <a:p>
            <a:pPr eaLnBrk="1" hangingPunct="1">
              <a:buFont typeface="Calibri Light" pitchFamily="34" charset="0"/>
              <a:buAutoNum type="arabicPeriod"/>
            </a:pPr>
            <a:r>
              <a:rPr lang="en-US" sz="1600"/>
              <a:t> </a:t>
            </a:r>
          </a:p>
          <a:p>
            <a:pPr eaLnBrk="1" hangingPunct="1">
              <a:buFont typeface="Calibri Light" pitchFamily="34" charset="0"/>
              <a:buAutoNum type="arabicPeriod"/>
            </a:pPr>
            <a:r>
              <a:rPr lang="en-US" sz="1600"/>
              <a:t> </a:t>
            </a:r>
          </a:p>
          <a:p>
            <a:pPr eaLnBrk="1" hangingPunct="1">
              <a:buFont typeface="Calibri Light" pitchFamily="34" charset="0"/>
              <a:buAutoNum type="arabicPeriod"/>
            </a:pPr>
            <a:r>
              <a:rPr lang="en-US" sz="1600"/>
              <a:t> </a:t>
            </a:r>
          </a:p>
          <a:p>
            <a:pPr eaLnBrk="1" hangingPunct="1">
              <a:buFont typeface="Calibri Light" pitchFamily="34" charset="0"/>
              <a:buAutoNum type="arabicPeriod"/>
            </a:pPr>
            <a:r>
              <a:rPr lang="en-US" sz="1600"/>
              <a:t> </a:t>
            </a:r>
          </a:p>
          <a:p>
            <a:pPr eaLnBrk="1" hangingPunct="1">
              <a:buFont typeface="Calibri Light" pitchFamily="34" charset="0"/>
              <a:buAutoNum type="arabicPeriod"/>
            </a:pPr>
            <a:r>
              <a:rPr lang="en-US" sz="1600"/>
              <a:t> </a:t>
            </a:r>
          </a:p>
          <a:p>
            <a:pPr eaLnBrk="1" hangingPunct="1">
              <a:buFont typeface="Calibri Light" pitchFamily="34" charset="0"/>
              <a:buAutoNum type="arabicPeriod"/>
            </a:pPr>
            <a:r>
              <a:rPr lang="en-US" sz="1600"/>
              <a:t> </a:t>
            </a:r>
          </a:p>
          <a:p>
            <a:pPr eaLnBrk="1" hangingPunct="1">
              <a:buFont typeface="Calibri Light" pitchFamily="34" charset="0"/>
              <a:buAutoNum type="arabicPeriod"/>
            </a:pPr>
            <a:r>
              <a:rPr lang="en-US" sz="1600"/>
              <a:t> </a:t>
            </a:r>
          </a:p>
          <a:p>
            <a:pPr eaLnBrk="1" hangingPunct="1">
              <a:buFont typeface="Calibri Light" pitchFamily="34" charset="0"/>
              <a:buAutoNum type="arabicPeriod"/>
            </a:pPr>
            <a:r>
              <a:rPr lang="en-US" sz="1600"/>
              <a:t>  </a:t>
            </a:r>
          </a:p>
        </p:txBody>
      </p:sp>
      <p:sp>
        <p:nvSpPr>
          <p:cNvPr id="3079" name="TextBox 26"/>
          <p:cNvSpPr txBox="1">
            <a:spLocks noChangeArrowheads="1"/>
          </p:cNvSpPr>
          <p:nvPr/>
        </p:nvSpPr>
        <p:spPr bwMode="auto">
          <a:xfrm>
            <a:off x="21945600" y="29146500"/>
            <a:ext cx="2703513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68" tIns="34284" rIns="68568" bIns="34284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4400" b="1"/>
              <a:t>References</a:t>
            </a:r>
          </a:p>
        </p:txBody>
      </p:sp>
      <p:sp>
        <p:nvSpPr>
          <p:cNvPr id="10" name="Text Box 189"/>
          <p:cNvSpPr txBox="1">
            <a:spLocks noChangeArrowheads="1"/>
          </p:cNvSpPr>
          <p:nvPr/>
        </p:nvSpPr>
        <p:spPr bwMode="auto">
          <a:xfrm>
            <a:off x="1463675" y="5486400"/>
            <a:ext cx="13166725" cy="618648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Click here to insert your Abstract text. Type it in or copy and paste from your Word document or other source.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Calibri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200" b="1" dirty="0">
                <a:latin typeface="Calibri" pitchFamily="34" charset="0"/>
              </a:rPr>
              <a:t>Format Shape, Text Box, Autofit</a:t>
            </a:r>
            <a:r>
              <a:rPr lang="en-US" sz="3200" dirty="0">
                <a:latin typeface="Calibri" pitchFamily="34" charset="0"/>
              </a:rPr>
              <a:t>, and select the “Do Not Autofit” radio button.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Calibri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32pt and is easily read up to 5 feet away on a 36x48 poster.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Calibri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463675" y="4754563"/>
            <a:ext cx="13166725" cy="73183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4400" b="1" dirty="0">
                <a:solidFill>
                  <a:schemeClr val="bg1"/>
                </a:solidFill>
              </a:rPr>
              <a:t>บทนำ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15" name="Text Box 194"/>
          <p:cNvSpPr txBox="1">
            <a:spLocks noChangeArrowheads="1"/>
          </p:cNvSpPr>
          <p:nvPr/>
        </p:nvSpPr>
        <p:spPr bwMode="auto">
          <a:xfrm>
            <a:off x="15362238" y="13076238"/>
            <a:ext cx="13166725" cy="815498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Click here to insert your Results text. Type it in or copy and paste from your Word document or other source.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Calibri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200" b="1" dirty="0">
                <a:latin typeface="Calibri" pitchFamily="34" charset="0"/>
              </a:rPr>
              <a:t>Format Shape, Text Box, Autofit</a:t>
            </a:r>
            <a:r>
              <a:rPr lang="en-US" sz="3200" dirty="0">
                <a:latin typeface="Calibri" pitchFamily="34" charset="0"/>
              </a:rPr>
              <a:t>, and select the “Do Not Autofit” radio button.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Calibri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32pt and is easily read up to 5 feet away on a 36x48 poster.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Calibri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Zoom out to 100% to preview what this will look like on your printed poster.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Calibri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Speaking of Results, yours will look better if you remember to run a spell-check on your poster! After you’ve added your content click on </a:t>
            </a:r>
            <a:r>
              <a:rPr lang="en-US" sz="3200" b="1" dirty="0">
                <a:latin typeface="Calibri" pitchFamily="34" charset="0"/>
              </a:rPr>
              <a:t>Review</a:t>
            </a:r>
            <a:r>
              <a:rPr lang="en-US" sz="3200" dirty="0">
                <a:latin typeface="Calibri" pitchFamily="34" charset="0"/>
              </a:rPr>
              <a:t>, </a:t>
            </a:r>
            <a:r>
              <a:rPr lang="en-US" sz="3200" b="1" dirty="0">
                <a:latin typeface="Calibri" pitchFamily="34" charset="0"/>
              </a:rPr>
              <a:t>Spelling</a:t>
            </a:r>
            <a:r>
              <a:rPr lang="en-US" sz="3200" dirty="0">
                <a:latin typeface="Calibri" pitchFamily="34" charset="0"/>
              </a:rPr>
              <a:t>, or press F7.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463675" y="12344400"/>
            <a:ext cx="13166725" cy="73183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4400" b="1" dirty="0">
                <a:solidFill>
                  <a:schemeClr val="bg1"/>
                </a:solidFill>
              </a:rPr>
              <a:t>วัตถุประสงค์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13" name="Text Box 192"/>
          <p:cNvSpPr txBox="1">
            <a:spLocks noChangeArrowheads="1"/>
          </p:cNvSpPr>
          <p:nvPr/>
        </p:nvSpPr>
        <p:spPr bwMode="auto">
          <a:xfrm>
            <a:off x="15362238" y="5486400"/>
            <a:ext cx="13166725" cy="618648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Click here to insert your Methods and Materials text. Type it in or copy and paste from your Word document or other source.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Calibri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200" b="1" dirty="0">
                <a:latin typeface="Calibri" pitchFamily="34" charset="0"/>
              </a:rPr>
              <a:t>Format Shape, Text Box, Autofit</a:t>
            </a:r>
            <a:r>
              <a:rPr lang="en-US" sz="3200" dirty="0">
                <a:latin typeface="Calibri" pitchFamily="34" charset="0"/>
              </a:rPr>
              <a:t>, and select the “Do Not Autofit” radio button.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Calibri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32pt and is easily read up to 5 feet away on a 36x48 poster.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Calibri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5362238" y="4754563"/>
            <a:ext cx="13166725" cy="73183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4400" b="1" dirty="0">
                <a:solidFill>
                  <a:schemeClr val="bg1"/>
                </a:solidFill>
              </a:rPr>
              <a:t>วิธีการศึกษา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14" name="Text Box 193"/>
          <p:cNvSpPr txBox="1">
            <a:spLocks noChangeArrowheads="1"/>
          </p:cNvSpPr>
          <p:nvPr/>
        </p:nvSpPr>
        <p:spPr bwMode="auto">
          <a:xfrm>
            <a:off x="29260800" y="21213763"/>
            <a:ext cx="13166725" cy="618648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Click here to insert your Conclusions text. Type it in or copy and paste from your Word document or other source.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Calibri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200" b="1" dirty="0">
                <a:latin typeface="Calibri" pitchFamily="34" charset="0"/>
              </a:rPr>
              <a:t>Format Shape, Text Box, Autofit</a:t>
            </a:r>
            <a:r>
              <a:rPr lang="en-US" sz="3200" dirty="0">
                <a:latin typeface="Calibri" pitchFamily="34" charset="0"/>
              </a:rPr>
              <a:t>, and select the “Do Not Autofit” radio button.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Calibri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32pt and is easily read up to 5 feet away on a 36x48 poster.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Calibri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9260800" y="20481925"/>
            <a:ext cx="13166725" cy="73183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4400" b="1" dirty="0">
                <a:solidFill>
                  <a:schemeClr val="bg1"/>
                </a:solidFill>
              </a:rPr>
              <a:t>สรุปผล</a:t>
            </a:r>
            <a:endParaRPr lang="en-US" sz="4400" b="1" dirty="0">
              <a:solidFill>
                <a:schemeClr val="bg1"/>
              </a:solidFill>
            </a:endParaRPr>
          </a:p>
        </p:txBody>
      </p:sp>
      <p:graphicFrame>
        <p:nvGraphicFramePr>
          <p:cNvPr id="44" name="Content Placeholder 114" descr="Sample table with 4 columns, 7 rows." title="Sample Table"/>
          <p:cNvGraphicFramePr>
            <a:graphicFrameLocks/>
          </p:cNvGraphicFramePr>
          <p:nvPr/>
        </p:nvGraphicFramePr>
        <p:xfrm>
          <a:off x="15362238" y="22620288"/>
          <a:ext cx="13166724" cy="5440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6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91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16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7195">
                <a:tc>
                  <a:txBody>
                    <a:bodyPr/>
                    <a:lstStyle/>
                    <a:p>
                      <a:endParaRPr lang="en-US" sz="2700" dirty="0"/>
                    </a:p>
                  </a:txBody>
                  <a:tcPr marL="121914" marR="121914" marT="34293" marB="34293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Heading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Heading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Heading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195">
                <a:tc>
                  <a:txBody>
                    <a:bodyPr/>
                    <a:lstStyle/>
                    <a:p>
                      <a:r>
                        <a:rPr lang="en-US" sz="2700" dirty="0"/>
                        <a:t>Item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800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790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4001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195">
                <a:tc>
                  <a:txBody>
                    <a:bodyPr/>
                    <a:lstStyle/>
                    <a:p>
                      <a:r>
                        <a:rPr lang="en-US" sz="2700" dirty="0"/>
                        <a:t>Item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356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856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290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195">
                <a:tc>
                  <a:txBody>
                    <a:bodyPr/>
                    <a:lstStyle/>
                    <a:p>
                      <a:r>
                        <a:rPr lang="en-US" sz="2700" dirty="0"/>
                        <a:t>Item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228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134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238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195">
                <a:tc>
                  <a:txBody>
                    <a:bodyPr/>
                    <a:lstStyle/>
                    <a:p>
                      <a:r>
                        <a:rPr lang="en-US" sz="2700" dirty="0"/>
                        <a:t>Item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954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875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976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7195">
                <a:tc>
                  <a:txBody>
                    <a:bodyPr/>
                    <a:lstStyle/>
                    <a:p>
                      <a:r>
                        <a:rPr lang="en-US" sz="2700" dirty="0"/>
                        <a:t>Item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324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325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301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7195">
                <a:tc>
                  <a:txBody>
                    <a:bodyPr/>
                    <a:lstStyle/>
                    <a:p>
                      <a:r>
                        <a:rPr lang="en-US" sz="2700" b="1" dirty="0"/>
                        <a:t>Total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/>
                        <a:t>199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/>
                        <a:t>137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/>
                        <a:t>186</a:t>
                      </a:r>
                    </a:p>
                  </a:txBody>
                  <a:tcPr marL="121914" marR="121914" marT="34293" marB="3429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Text Box 19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463040" y="13075920"/>
            <a:ext cx="13167360" cy="11144158"/>
          </a:xfrm>
          <a:prstGeom prst="rect">
            <a:avLst/>
          </a:prstGeom>
          <a:blipFill>
            <a:blip r:embed="rId2"/>
            <a:stretch>
              <a:fillRect l="-786" r="-1434"/>
            </a:stretch>
          </a:blip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/>
          <a:lstStyle/>
          <a:p>
            <a:r>
              <a:rPr lang="th-TH">
                <a:noFill/>
              </a:rPr>
              <a:t> 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5362238" y="12344400"/>
            <a:ext cx="13166725" cy="73183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4400" b="1" dirty="0">
                <a:solidFill>
                  <a:schemeClr val="bg1"/>
                </a:solidFill>
              </a:rPr>
              <a:t>ผลการศึกษา</a:t>
            </a:r>
            <a:endParaRPr lang="en-US" sz="4400" b="1" dirty="0">
              <a:solidFill>
                <a:schemeClr val="bg1"/>
              </a:solidFill>
            </a:endParaRPr>
          </a:p>
        </p:txBody>
      </p:sp>
      <p:pic>
        <p:nvPicPr>
          <p:cNvPr id="49" name="Picture 178" descr="Picture1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895600" y="24852313"/>
            <a:ext cx="4114800" cy="2849562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3135" name="Picture 179" descr="Picture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24852313"/>
            <a:ext cx="4114800" cy="284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36" name="Text Box 180"/>
          <p:cNvSpPr txBox="1">
            <a:spLocks noChangeArrowheads="1"/>
          </p:cNvSpPr>
          <p:nvPr/>
        </p:nvSpPr>
        <p:spPr bwMode="auto">
          <a:xfrm>
            <a:off x="2852738" y="27908250"/>
            <a:ext cx="3846512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68" tIns="34284" rIns="68568" bIns="34284">
            <a:spAutoFit/>
          </a:bodyPr>
          <a:lstStyle>
            <a:lvl1pPr defTabSz="4389438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389438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4389438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4389438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4389438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2400" b="1"/>
              <a:t>Figure 1.</a:t>
            </a:r>
            <a:r>
              <a:rPr lang="en-US" sz="2400"/>
              <a:t> Label in 24pt Calibri.</a:t>
            </a:r>
          </a:p>
        </p:txBody>
      </p:sp>
      <p:sp>
        <p:nvSpPr>
          <p:cNvPr id="3137" name="Text Box 181"/>
          <p:cNvSpPr txBox="1">
            <a:spLocks noChangeArrowheads="1"/>
          </p:cNvSpPr>
          <p:nvPr/>
        </p:nvSpPr>
        <p:spPr bwMode="auto">
          <a:xfrm>
            <a:off x="9024938" y="27908250"/>
            <a:ext cx="3846512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68" tIns="34284" rIns="68568" bIns="34284">
            <a:spAutoFit/>
          </a:bodyPr>
          <a:lstStyle>
            <a:lvl1pPr defTabSz="4389438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389438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4389438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4389438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4389438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2400" b="1"/>
              <a:t>Figure 2.</a:t>
            </a:r>
            <a:r>
              <a:rPr lang="en-US" sz="2400"/>
              <a:t> Label in 24pt Calibri.</a:t>
            </a:r>
          </a:p>
        </p:txBody>
      </p:sp>
      <p:sp>
        <p:nvSpPr>
          <p:cNvPr id="3138" name="Text Box 180"/>
          <p:cNvSpPr txBox="1">
            <a:spLocks noChangeArrowheads="1"/>
          </p:cNvSpPr>
          <p:nvPr/>
        </p:nvSpPr>
        <p:spPr bwMode="auto">
          <a:xfrm>
            <a:off x="15362238" y="22067838"/>
            <a:ext cx="373697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68" tIns="34284" rIns="68568" bIns="34284">
            <a:spAutoFit/>
          </a:bodyPr>
          <a:lstStyle>
            <a:lvl1pPr defTabSz="4389438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389438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4389438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4389438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4389438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400" b="1"/>
              <a:t>Table 1.</a:t>
            </a:r>
            <a:r>
              <a:rPr lang="en-US" sz="2400"/>
              <a:t> Label in 24pt Calibri.</a:t>
            </a:r>
          </a:p>
        </p:txBody>
      </p:sp>
      <p:graphicFrame>
        <p:nvGraphicFramePr>
          <p:cNvPr id="3139" name="Chart 6"/>
          <p:cNvGraphicFramePr>
            <a:graphicFrameLocks/>
          </p:cNvGraphicFramePr>
          <p:nvPr/>
        </p:nvGraphicFramePr>
        <p:xfrm>
          <a:off x="29210000" y="4749800"/>
          <a:ext cx="13268325" cy="697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5" imgW="13278239" imgH="6980525" progId="Excel.Sheet.8">
                  <p:embed/>
                </p:oleObj>
              </mc:Choice>
              <mc:Fallback>
                <p:oleObj name="Chart" r:id="rId5" imgW="13278239" imgH="6980525" progId="Excel.Sheet.8">
                  <p:embed/>
                  <p:pic>
                    <p:nvPicPr>
                      <p:cNvPr id="0" name="Chart 6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0" y="4749800"/>
                        <a:ext cx="13268325" cy="697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40" name="Picture 1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3" y="400050"/>
            <a:ext cx="3487737" cy="355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275138" y="706438"/>
            <a:ext cx="9498012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7200" b="1" dirty="0">
                <a:solidFill>
                  <a:schemeClr val="bg1"/>
                </a:solidFill>
                <a:latin typeface="+mj-lt"/>
              </a:rPr>
              <a:t>กลุ่มงานเภสัชกรรม รพ.นครพิงค์</a:t>
            </a:r>
            <a:endParaRPr lang="th-TH" sz="7200" b="1" dirty="0"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913313" y="2093913"/>
            <a:ext cx="7467600" cy="1938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bg1"/>
                </a:solidFill>
                <a:latin typeface="+mj-lt"/>
              </a:rPr>
              <a:t>Pharmacy Department  </a:t>
            </a:r>
            <a:br>
              <a:rPr lang="en-US" sz="6000" b="1" dirty="0">
                <a:solidFill>
                  <a:schemeClr val="bg1"/>
                </a:solidFill>
                <a:latin typeface="+mj-lt"/>
              </a:rPr>
            </a:br>
            <a:r>
              <a:rPr lang="en-US" sz="6000" b="1" dirty="0">
                <a:solidFill>
                  <a:schemeClr val="bg1"/>
                </a:solidFill>
                <a:latin typeface="+mj-lt"/>
              </a:rPr>
              <a:t>NKP  Hospital</a:t>
            </a:r>
            <a:endParaRPr lang="th-TH" sz="6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9" name="Rectangle 28"/>
          <p:cNvSpPr/>
          <p:nvPr/>
        </p:nvSpPr>
        <p:spPr>
          <a:xfrm flipV="1">
            <a:off x="4006850" y="1893888"/>
            <a:ext cx="9498013" cy="2444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graphicFrame>
        <p:nvGraphicFramePr>
          <p:cNvPr id="2" name="Objec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7539036"/>
              </p:ext>
            </p:extLst>
          </p:nvPr>
        </p:nvGraphicFramePr>
        <p:xfrm>
          <a:off x="29260800" y="12710319"/>
          <a:ext cx="13268325" cy="697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8" imgW="13278239" imgH="6980525" progId="Excel.Sheet.8">
                  <p:embed/>
                </p:oleObj>
              </mc:Choice>
              <mc:Fallback>
                <p:oleObj name="Chart" r:id="rId8" imgW="13278239" imgH="6980525" progId="Excel.Sheet.8">
                  <p:embed/>
                  <p:pic>
                    <p:nvPicPr>
                      <p:cNvPr id="0" name="Chart 6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60800" y="12710319"/>
                        <a:ext cx="13268325" cy="697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harmacy poster templat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X-Genigraphics-Poster-Template-36x48" id="{0FED0E55-99FB-4FC7-80FA-85E1DBBE1A4E}" vid="{20A0C48A-0BF3-4D1C-AAEB-A12FDCBEE2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pharmacy poster template</Template>
  <TotalTime>4</TotalTime>
  <Words>715</Words>
  <Application>Microsoft Office PowerPoint</Application>
  <PresentationFormat>Custom</PresentationFormat>
  <Paragraphs>89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pharmacy poster template</vt:lpstr>
      <vt:lpstr>Chart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nkp</dc:creator>
  <dc:description>Quality poster printing
www.genigraphics.com
1-800-790-4001</dc:description>
  <cp:lastModifiedBy>Kitty Thun</cp:lastModifiedBy>
  <cp:revision>2</cp:revision>
  <cp:lastPrinted>2017-11-03T00:56:36Z</cp:lastPrinted>
  <dcterms:created xsi:type="dcterms:W3CDTF">2021-04-08T09:28:30Z</dcterms:created>
  <dcterms:modified xsi:type="dcterms:W3CDTF">2024-05-17T05:06:43Z</dcterms:modified>
</cp:coreProperties>
</file>